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94660"/>
  </p:normalViewPr>
  <p:slideViewPr>
    <p:cSldViewPr>
      <p:cViewPr varScale="1">
        <p:scale>
          <a:sx n="71" d="100"/>
          <a:sy n="71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0A27-DCB9-460E-8E9E-1B8C4E3F47F9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158B-2B09-4039-AA08-CFDD05DBC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1609-42AB-4A7F-A873-B0B4443E6A28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0B0-D52B-4956-B567-1ED9303FC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hÃ¬nh ná»n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.VnTim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57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đào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quận</a:t>
            </a:r>
            <a:r>
              <a:rPr lang="en-US" sz="2800" dirty="0" smtClean="0"/>
              <a:t> Long </a:t>
            </a:r>
            <a:r>
              <a:rPr lang="en-US" sz="2800" dirty="0" err="1" smtClean="0"/>
              <a:t>Biên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mầm</a:t>
            </a:r>
            <a:r>
              <a:rPr lang="en-US" sz="2800" dirty="0" smtClean="0"/>
              <a:t> non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Thượng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9800" y="2590800"/>
            <a:ext cx="456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 ĐỘNG VỚI ĐỒ VẬT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82883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endParaRPr lang="en-US" i="1" dirty="0" smtClean="0">
              <a:solidFill>
                <a:srgbClr val="7030A0"/>
              </a:solidFill>
            </a:endParaRPr>
          </a:p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Đề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tài</a:t>
            </a:r>
            <a:r>
              <a:rPr lang="en-US" i="1" dirty="0" smtClean="0">
                <a:solidFill>
                  <a:srgbClr val="7030A0"/>
                </a:solidFill>
              </a:rPr>
              <a:t>: </a:t>
            </a:r>
            <a:r>
              <a:rPr lang="en-US" i="1" dirty="0" err="1" smtClean="0">
                <a:solidFill>
                  <a:srgbClr val="7030A0"/>
                </a:solidFill>
              </a:rPr>
              <a:t>Xâu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lá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màu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xanh</a:t>
            </a:r>
            <a:endParaRPr lang="en-US" i="1" dirty="0" smtClean="0">
              <a:solidFill>
                <a:srgbClr val="7030A0"/>
              </a:solidFill>
            </a:endParaRPr>
          </a:p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Lứa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tuổi</a:t>
            </a:r>
            <a:r>
              <a:rPr lang="en-US" i="1" dirty="0" smtClean="0">
                <a:solidFill>
                  <a:srgbClr val="7030A0"/>
                </a:solidFill>
              </a:rPr>
              <a:t>: 24 – 36 </a:t>
            </a:r>
            <a:r>
              <a:rPr lang="en-US" i="1" dirty="0" err="1" smtClean="0">
                <a:solidFill>
                  <a:srgbClr val="7030A0"/>
                </a:solidFill>
              </a:rPr>
              <a:t>tháng</a:t>
            </a:r>
            <a:endParaRPr lang="en-US" i="1" dirty="0" smtClean="0">
              <a:solidFill>
                <a:srgbClr val="7030A0"/>
              </a:solidFill>
            </a:endParaRPr>
          </a:p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Lớp</a:t>
            </a:r>
            <a:r>
              <a:rPr lang="en-US" i="1" dirty="0" smtClean="0">
                <a:solidFill>
                  <a:srgbClr val="7030A0"/>
                </a:solidFill>
              </a:rPr>
              <a:t>: </a:t>
            </a:r>
            <a:r>
              <a:rPr lang="en-US" i="1" dirty="0" err="1" smtClean="0">
                <a:solidFill>
                  <a:srgbClr val="7030A0"/>
                </a:solidFill>
              </a:rPr>
              <a:t>Nhà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trẻ</a:t>
            </a:r>
            <a:r>
              <a:rPr lang="en-US" i="1" dirty="0" smtClean="0">
                <a:solidFill>
                  <a:srgbClr val="7030A0"/>
                </a:solidFill>
              </a:rPr>
              <a:t> D1</a:t>
            </a:r>
          </a:p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Giáo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viên</a:t>
            </a:r>
            <a:r>
              <a:rPr lang="en-US" i="1" dirty="0" smtClean="0">
                <a:solidFill>
                  <a:srgbClr val="7030A0"/>
                </a:solidFill>
              </a:rPr>
              <a:t>: </a:t>
            </a:r>
            <a:r>
              <a:rPr lang="en-US" i="1" dirty="0" err="1" smtClean="0">
                <a:solidFill>
                  <a:srgbClr val="7030A0"/>
                </a:solidFill>
              </a:rPr>
              <a:t>Trần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Thị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Bích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Quyên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895601" y="35052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1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: 2018- 2019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65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MayTinhDucDung\Desktop\ảnh nề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200" y="0"/>
            <a:ext cx="9855200" cy="739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4572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887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82916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chơi,cất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43743"/>
            <a:ext cx="441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1.Kiến thức: </a:t>
            </a: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Trẻ nhận biết màu xanh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Rèn kỹ năng xâu dây qua lỗ hoa chọn đúng màu xanh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ayTinhDucDung\Desktop\ảnh nền\655847cdb24fd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76200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tabLst>
                <a:tab pos="457200" algn="l"/>
              </a:tabLst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2.  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trẻ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Mỗi trẻ 1 rổ 5-7 lá màu xanh, 2 lá màu đỏ, dây xâu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  <a:defRPr/>
            </a:pP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Chuẩn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bị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Arial" charset="0"/>
              </a:rPr>
              <a:t>cô</a:t>
            </a:r>
            <a:endParaRPr lang="en-US" sz="2400" b="1" dirty="0" smtClean="0">
              <a:solidFill>
                <a:srgbClr val="009900"/>
              </a:solidFill>
              <a:latin typeface="Arial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Vòng tay lá màu xanh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Lá màu xanh 7-9 lá, 2 lá màu đỏ, dây xâu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hinhanhdep.net/wp-content/uploads/2018/01/hinh-nen-bau-troi-19-702x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98120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/>
              <a:t>- Cô và trẻ cùng chơi trò chơi “Tập tầm vông” tay cô xuất hiện sợi dây và chiếc lá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192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070594_316727189105121_52191317170711429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04800"/>
            <a:ext cx="7975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âu lá màu xanh (1)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381000"/>
            <a:ext cx="861271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MayTinhDucDung\Desktop\ảnh nền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42900"/>
            <a:ext cx="9601200" cy="7200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1081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hành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276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5146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a, Bài tập sao chép:</a:t>
            </a:r>
            <a:endParaRPr lang="en-US" sz="2400" dirty="0" smtClean="0"/>
          </a:p>
          <a:p>
            <a:r>
              <a:rPr lang="pt-BR" sz="2400" dirty="0" smtClean="0"/>
              <a:t>- Cô cho trẻ quan sát chiếc vòng lá màu xanh cô đã xâu và hỏi trẻ: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191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Làm thế nào để có chiếc vòng?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TinhDucDung\Desktop\ảnh nền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091"/>
            <a:ext cx="9144000" cy="69730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Bài tập tái tạo: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yTinhDucDung\Desktop\ảnh nền\TinyPPT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600200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642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ô nhận xét tiết học động viên khen ngợi trẻ.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337</Words>
  <Application>Microsoft Office PowerPoint</Application>
  <PresentationFormat>On-screen Show (4:3)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26</cp:revision>
  <dcterms:created xsi:type="dcterms:W3CDTF">2018-09-25T06:38:53Z</dcterms:created>
  <dcterms:modified xsi:type="dcterms:W3CDTF">2018-10-08T02:40:57Z</dcterms:modified>
</cp:coreProperties>
</file>